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2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7" r:id="rId47"/>
    <p:sldId id="284" r:id="rId48"/>
    <p:sldId id="285" r:id="rId49"/>
    <p:sldId id="326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1"/>
    <p:restoredTop sz="94618"/>
  </p:normalViewPr>
  <p:slideViewPr>
    <p:cSldViewPr snapToGrid="0" snapToObjects="1">
      <p:cViewPr varScale="1">
        <p:scale>
          <a:sx n="110" d="100"/>
          <a:sy n="110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American University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(or put in missing indicator)</a:t>
            </a:r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dc-crimes-search-results-</a:t>
            </a:r>
            <a:r>
              <a:rPr lang="en-US" dirty="0" err="1"/>
              <a:t>tenley.csv</a:t>
            </a:r>
            <a:r>
              <a:rPr lang="en-US" dirty="0"/>
              <a:t> </a:t>
            </a:r>
          </a:p>
          <a:p>
            <a:r>
              <a:rPr lang="en-US" dirty="0"/>
              <a:t>Make own column for TIME off of REPORT_DAT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25178</TotalTime>
  <Words>738</Words>
  <Application>Microsoft Macintosh PowerPoint</Application>
  <PresentationFormat>On-screen Show (4:3)</PresentationFormat>
  <Paragraphs>147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108</cp:revision>
  <dcterms:created xsi:type="dcterms:W3CDTF">2018-07-03T20:07:00Z</dcterms:created>
  <dcterms:modified xsi:type="dcterms:W3CDTF">2021-01-29T22:41:08Z</dcterms:modified>
</cp:coreProperties>
</file>